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854AE9-2A6D-4E33-A5B5-010613890AC7}" type="datetimeFigureOut">
              <a:rPr lang="en-US" smtClean="0"/>
              <a:t>10/14/2008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F341447-107D-4D76-84B4-C9DECA9CB8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 Problem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Set Notation</a:t>
            </a:r>
          </a:p>
          <a:p>
            <a:r>
              <a:rPr lang="en-US" dirty="0" smtClean="0"/>
              <a:t>10-14-2008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67200"/>
            <a:ext cx="818388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may work in groups.</a:t>
            </a:r>
            <a:br>
              <a:rPr lang="en-US" dirty="0" smtClean="0"/>
            </a:br>
            <a:r>
              <a:rPr lang="en-US" dirty="0" smtClean="0"/>
              <a:t>Please submit individual papers. If this is not finished in class it will be homework.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Please work quietly on other work(math1st) when finished.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Problem</a:t>
            </a:r>
          </a:p>
          <a:p>
            <a:pPr lvl="1"/>
            <a:r>
              <a:rPr lang="en-US" dirty="0" smtClean="0"/>
              <a:t>Show that the sum, </a:t>
            </a:r>
            <a:r>
              <a:rPr lang="en-US" dirty="0" smtClean="0"/>
              <a:t>1+or-2+or-3...+or-99=100</a:t>
            </a:r>
            <a:r>
              <a:rPr lang="en-US" dirty="0" smtClean="0"/>
              <a:t>, where between each term can be independently set to + or , has at least one solution.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Hints</a:t>
            </a:r>
          </a:p>
          <a:p>
            <a:pPr lvl="1"/>
            <a:r>
              <a:rPr lang="en-US" dirty="0" smtClean="0"/>
              <a:t>It may not be necessary to add or subtract all the numbers to figure out the solution.</a:t>
            </a:r>
          </a:p>
          <a:p>
            <a:pPr lvl="1"/>
            <a:r>
              <a:rPr lang="en-US" dirty="0" smtClean="0"/>
              <a:t>Algebra will be your friend</a:t>
            </a:r>
          </a:p>
          <a:p>
            <a:pPr lvl="1"/>
            <a:r>
              <a:rPr lang="en-US" dirty="0" smtClean="0"/>
              <a:t>Explore the last part of the 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244</TotalTime>
  <Words>70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Aspect</vt:lpstr>
      <vt:lpstr>Challenge Problem</vt:lpstr>
      <vt:lpstr>You may work in groups. Please submit individual papers. If this is not finished in class it will be homework.   Please work quietly on other work(math1st) when finished. 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 Problem</dc:title>
  <dc:creator>Jenkins-NUHS</dc:creator>
  <cp:lastModifiedBy>Jenkins-NUHS</cp:lastModifiedBy>
  <cp:revision>1</cp:revision>
  <dcterms:created xsi:type="dcterms:W3CDTF">2008-10-14T15:58:38Z</dcterms:created>
  <dcterms:modified xsi:type="dcterms:W3CDTF">2008-10-14T20:02:44Z</dcterms:modified>
</cp:coreProperties>
</file>